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9" r:id="rId1"/>
  </p:sldMasterIdLst>
  <p:sldIdLst>
    <p:sldId id="256" r:id="rId2"/>
  </p:sldIdLst>
  <p:sldSz cx="6858000" cy="9906000" type="A4"/>
  <p:notesSz cx="7010400" cy="9296400"/>
  <p:defaultTextStyle>
    <a:defPPr>
      <a:defRPr lang="es-ES_tradnl"/>
    </a:defPPr>
    <a:lvl1pPr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4572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9144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13716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1828800" algn="r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 New Roman" pitchFamily="18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12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6600FF"/>
    <a:srgbClr val="0000CC"/>
    <a:srgbClr val="FF00FF"/>
    <a:srgbClr val="FF0066"/>
    <a:srgbClr val="CC00CC"/>
    <a:srgbClr val="CC3300"/>
    <a:srgbClr val="993300"/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vertBarState="minimized" horzBarState="maximized">
    <p:restoredLeft sz="0" autoAdjust="0"/>
    <p:restoredTop sz="94434" autoAdjust="0"/>
  </p:normalViewPr>
  <p:slideViewPr>
    <p:cSldViewPr>
      <p:cViewPr varScale="1">
        <p:scale>
          <a:sx n="46" d="100"/>
          <a:sy n="46" d="100"/>
        </p:scale>
        <p:origin x="2610" y="72"/>
      </p:cViewPr>
      <p:guideLst>
        <p:guide orient="horz" pos="312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0" y="0"/>
            <a:ext cx="6858000" cy="9906000"/>
            <a:chOff x="0" y="0"/>
            <a:chExt cx="5760" cy="4320"/>
          </a:xfrm>
        </p:grpSpPr>
        <p:sp>
          <p:nvSpPr>
            <p:cNvPr id="5" name="Rectangle 3"/>
            <p:cNvSpPr>
              <a:spLocks noChangeArrowheads="1"/>
            </p:cNvSpPr>
            <p:nvPr/>
          </p:nvSpPr>
          <p:spPr bwMode="hidden">
            <a:xfrm>
              <a:off x="0" y="0"/>
              <a:ext cx="5760" cy="535"/>
            </a:xfrm>
            <a:prstGeom prst="rect">
              <a:avLst/>
            </a:prstGeom>
            <a:gradFill rotWithShape="0">
              <a:gsLst>
                <a:gs pos="0">
                  <a:schemeClr val="folHlink"/>
                </a:gs>
                <a:gs pos="100000">
                  <a:schemeClr val="bg1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6" name="Rectangle 4"/>
            <p:cNvSpPr>
              <a:spLocks noChangeArrowheads="1"/>
            </p:cNvSpPr>
            <p:nvPr/>
          </p:nvSpPr>
          <p:spPr bwMode="hidden">
            <a:xfrm>
              <a:off x="0" y="3147"/>
              <a:ext cx="5760" cy="1173"/>
            </a:xfrm>
            <a:prstGeom prst="rect">
              <a:avLst/>
            </a:prstGeom>
            <a:gradFill rotWithShape="0">
              <a:gsLst>
                <a:gs pos="0">
                  <a:schemeClr val="bg1"/>
                </a:gs>
                <a:gs pos="100000">
                  <a:schemeClr val="folHlink"/>
                </a:gs>
              </a:gsLst>
              <a:lin ang="5400000" scaled="1"/>
            </a:gradFill>
            <a:ln w="9525">
              <a:noFill/>
              <a:miter lim="800000"/>
              <a:headEnd/>
              <a:tailEnd/>
            </a:ln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grpSp>
        <p:nvGrpSpPr>
          <p:cNvPr id="7" name="Group 10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8" name="AutoShape 11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9" name="AutoShape 12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0" name="AutoShape 13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1" name="AutoShape 14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2" name="AutoShape 15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3" name="AutoShape 16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14" name="AutoShape 17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15" name="Rectangle 18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6" name="AutoShape 19"/>
          <p:cNvSpPr>
            <a:spLocks noChangeArrowheads="1"/>
          </p:cNvSpPr>
          <p:nvPr/>
        </p:nvSpPr>
        <p:spPr bwMode="auto">
          <a:xfrm flipH="1">
            <a:off x="411163" y="3925888"/>
            <a:ext cx="6446837" cy="366712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7" name="Oval 20"/>
          <p:cNvSpPr>
            <a:spLocks noChangeArrowheads="1"/>
          </p:cNvSpPr>
          <p:nvPr/>
        </p:nvSpPr>
        <p:spPr bwMode="auto">
          <a:xfrm>
            <a:off x="325438" y="3895725"/>
            <a:ext cx="220662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8" name="Rectangle 21"/>
          <p:cNvSpPr>
            <a:spLocks noChangeArrowheads="1"/>
          </p:cNvSpPr>
          <p:nvPr/>
        </p:nvSpPr>
        <p:spPr bwMode="auto">
          <a:xfrm>
            <a:off x="347663" y="3900488"/>
            <a:ext cx="122237" cy="60055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19" name="Oval 22"/>
          <p:cNvSpPr>
            <a:spLocks noChangeArrowheads="1"/>
          </p:cNvSpPr>
          <p:nvPr/>
        </p:nvSpPr>
        <p:spPr bwMode="auto">
          <a:xfrm>
            <a:off x="6927850" y="3895725"/>
            <a:ext cx="228600" cy="396875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20" name="Rectangle 23"/>
          <p:cNvSpPr>
            <a:spLocks noChangeArrowheads="1"/>
          </p:cNvSpPr>
          <p:nvPr/>
        </p:nvSpPr>
        <p:spPr bwMode="auto">
          <a:xfrm>
            <a:off x="363538" y="3987800"/>
            <a:ext cx="6564312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21" name="Group 24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22" name="AutoShape 25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3" name="AutoShape 26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4" name="AutoShape 27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5" name="AutoShape 28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6" name="AutoShape 29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7" name="AutoShape 30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8" name="Freeform 31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29" name="Freeform 32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4101" name="Rectangle 5"/>
          <p:cNvSpPr>
            <a:spLocks noGrp="1" noChangeArrowheads="1"/>
          </p:cNvSpPr>
          <p:nvPr>
            <p:ph type="ctrTitle"/>
          </p:nvPr>
        </p:nvSpPr>
        <p:spPr>
          <a:xfrm>
            <a:off x="971550" y="2200981"/>
            <a:ext cx="5829300" cy="1651529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Haga clic para modificar el estilo de título del patrón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ubTitle" idx="1"/>
          </p:nvPr>
        </p:nvSpPr>
        <p:spPr>
          <a:xfrm>
            <a:off x="1028700" y="5613613"/>
            <a:ext cx="4800600" cy="2531286"/>
          </a:xfrm>
        </p:spPr>
        <p:txBody>
          <a:bodyPr/>
          <a:lstStyle>
            <a:lvl1pPr marL="0" indent="0">
              <a:buFont typeface="Monotype Sorts" pitchFamily="2" charset="2"/>
              <a:buNone/>
              <a:defRPr/>
            </a:lvl1pPr>
          </a:lstStyle>
          <a:p>
            <a:r>
              <a:rPr lang="en-US"/>
              <a:t>Haga clic para modificar el estilo de subtítulo del patrón</a:t>
            </a:r>
          </a:p>
        </p:txBody>
      </p:sp>
      <p:sp>
        <p:nvSpPr>
          <p:cNvPr id="30" name="Rectangle 7"/>
          <p:cNvSpPr>
            <a:spLocks noGrp="1" noChangeArrowheads="1"/>
          </p:cNvSpPr>
          <p:nvPr>
            <p:ph type="dt" sz="half" idx="10"/>
          </p:nvPr>
        </p:nvSpPr>
        <p:spPr>
          <a:xfrm>
            <a:off x="97155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1" name="Rectangle 8"/>
          <p:cNvSpPr>
            <a:spLocks noGrp="1" noChangeArrowheads="1"/>
          </p:cNvSpPr>
          <p:nvPr>
            <p:ph type="ftr" sz="quarter" idx="11"/>
          </p:nvPr>
        </p:nvSpPr>
        <p:spPr>
          <a:xfrm>
            <a:off x="2800350" y="9026525"/>
            <a:ext cx="217170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2" name="Rectangle 9"/>
          <p:cNvSpPr>
            <a:spLocks noGrp="1" noChangeArrowheads="1"/>
          </p:cNvSpPr>
          <p:nvPr>
            <p:ph type="sldNum" sz="quarter" idx="12"/>
          </p:nvPr>
        </p:nvSpPr>
        <p:spPr>
          <a:xfrm>
            <a:off x="5372100" y="9026525"/>
            <a:ext cx="1428750" cy="658813"/>
          </a:xfrm>
        </p:spPr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pPr>
              <a:defRPr/>
            </a:pPr>
            <a:fld id="{29622D34-9D4F-4476-B8AA-0C00279A09A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19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5CC518A-6D22-482A-9E13-753CA1CF028D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5286376" y="605032"/>
            <a:ext cx="1457325" cy="8292583"/>
          </a:xfrm>
        </p:spPr>
        <p:txBody>
          <a:bodyPr vert="eaVert"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914401" y="605032"/>
            <a:ext cx="4219575" cy="8292583"/>
          </a:xfrm>
        </p:spPr>
        <p:txBody>
          <a:bodyPr vert="eaVert"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E78CF8-6332-4DC5-BC68-99AB720AB1E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2B08261-A153-49A3-A102-DFCBBCE3E15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338" y="6364740"/>
            <a:ext cx="5829300" cy="1967544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338" y="4198696"/>
            <a:ext cx="5829300" cy="2166044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2B1166B-F184-417C-9FEE-D579CDE498A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91440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905250" y="2953697"/>
            <a:ext cx="2838450" cy="5943918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47A524F-F98B-4345-89CE-B6B7ADC4AB15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7003"/>
            <a:ext cx="6172200" cy="1649942"/>
          </a:xfrm>
        </p:spPr>
        <p:txBody>
          <a:bodyPr/>
          <a:lstStyle>
            <a:lvl1pPr>
              <a:defRPr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216861"/>
            <a:ext cx="3030538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3141082"/>
            <a:ext cx="3030538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4564" y="2216861"/>
            <a:ext cx="3030537" cy="924221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4564" y="3141082"/>
            <a:ext cx="3030537" cy="570730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2E75F1C-E68F-4F30-B262-423636A6D00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F06C13E-C2BC-450F-867A-528F0CFE21E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8BDD123-081F-4C28-89F3-FB4E1591E3C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93826"/>
            <a:ext cx="2255838" cy="1678526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8" y="393826"/>
            <a:ext cx="3833812" cy="845456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/>
              <a:t>Haga clic para modificar el estilo de texto del patrón</a:t>
            </a:r>
          </a:p>
          <a:p>
            <a:pPr lvl="1"/>
            <a:r>
              <a:rPr lang="es-ES"/>
              <a:t>Segundo nivel</a:t>
            </a:r>
          </a:p>
          <a:p>
            <a:pPr lvl="2"/>
            <a:r>
              <a:rPr lang="es-ES"/>
              <a:t>Tercer nivel</a:t>
            </a:r>
          </a:p>
          <a:p>
            <a:pPr lvl="3"/>
            <a:r>
              <a:rPr lang="es-ES"/>
              <a:t>Cuarto nivel</a:t>
            </a:r>
          </a:p>
          <a:p>
            <a:pPr lvl="4"/>
            <a:r>
              <a:rPr lang="es-ES"/>
              <a:t>Quinto nivel</a:t>
            </a:r>
            <a:endParaRPr lang="es-AR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2072352"/>
            <a:ext cx="2255838" cy="6776034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1660431-AA12-45E7-8663-8B590DE076E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613" y="6934836"/>
            <a:ext cx="4114800" cy="817824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es-ES"/>
              <a:t>Haga clic para modificar el estilo de título del patrón</a:t>
            </a:r>
            <a:endParaRPr lang="es-AR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613" y="884522"/>
            <a:ext cx="4114800" cy="5943917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s-AR" noProof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613" y="7752660"/>
            <a:ext cx="4114800" cy="116242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B58D0C7-6B7D-4273-8F2A-374D29E895F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CC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14400" y="604838"/>
            <a:ext cx="5829300" cy="165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título del patrón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14400" y="2954338"/>
            <a:ext cx="5829300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Haga clic para modificar el estilo de texto del patrón</a:t>
            </a:r>
          </a:p>
          <a:p>
            <a:pPr lvl="1"/>
            <a:r>
              <a:rPr lang="en-US"/>
              <a:t>Segundo nivel</a:t>
            </a:r>
          </a:p>
          <a:p>
            <a:pPr lvl="2"/>
            <a:r>
              <a:rPr lang="en-US"/>
              <a:t>Tercer nivel</a:t>
            </a:r>
          </a:p>
          <a:p>
            <a:pPr lvl="3"/>
            <a:r>
              <a:rPr lang="en-US"/>
              <a:t>Cuarto nivel</a:t>
            </a:r>
          </a:p>
          <a:p>
            <a:pPr lvl="4"/>
            <a:r>
              <a:rPr lang="en-US"/>
              <a:t>Quinto nivel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91916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747963" y="9026525"/>
            <a:ext cx="217170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5319713" y="9026525"/>
            <a:ext cx="1428750" cy="65881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50000"/>
              </a:spcBef>
              <a:defRPr sz="1400">
                <a:latin typeface="Arial Narrow" pitchFamily="34" charset="0"/>
              </a:defRPr>
            </a:lvl1pPr>
          </a:lstStyle>
          <a:p>
            <a:pPr>
              <a:defRPr/>
            </a:pPr>
            <a:fld id="{183F998F-425A-4A54-8D8D-8FBB6684668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  <p:grpSp>
        <p:nvGrpSpPr>
          <p:cNvPr id="1031" name="Group 7"/>
          <p:cNvGrpSpPr>
            <a:grpSpLocks/>
          </p:cNvGrpSpPr>
          <p:nvPr/>
        </p:nvGrpSpPr>
        <p:grpSpPr bwMode="auto">
          <a:xfrm>
            <a:off x="114300" y="454025"/>
            <a:ext cx="636588" cy="9451975"/>
            <a:chOff x="96" y="198"/>
            <a:chExt cx="534" cy="4122"/>
          </a:xfrm>
        </p:grpSpPr>
        <p:sp>
          <p:nvSpPr>
            <p:cNvPr id="3080" name="AutoShape 8"/>
            <p:cNvSpPr>
              <a:spLocks noChangeArrowheads="1"/>
            </p:cNvSpPr>
            <p:nvPr/>
          </p:nvSpPr>
          <p:spPr bwMode="auto">
            <a:xfrm rot="5400000" flipH="1">
              <a:off x="82" y="1996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1" name="AutoShape 9"/>
            <p:cNvSpPr>
              <a:spLocks noChangeArrowheads="1"/>
            </p:cNvSpPr>
            <p:nvPr/>
          </p:nvSpPr>
          <p:spPr bwMode="auto">
            <a:xfrm rot="5400000" flipH="1">
              <a:off x="82" y="2590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2" name="AutoShape 10"/>
            <p:cNvSpPr>
              <a:spLocks noChangeArrowheads="1"/>
            </p:cNvSpPr>
            <p:nvPr/>
          </p:nvSpPr>
          <p:spPr bwMode="auto">
            <a:xfrm rot="5400000" flipH="1">
              <a:off x="78" y="3183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3" name="AutoShape 11"/>
            <p:cNvSpPr>
              <a:spLocks noChangeArrowheads="1"/>
            </p:cNvSpPr>
            <p:nvPr/>
          </p:nvSpPr>
          <p:spPr bwMode="auto">
            <a:xfrm rot="5400000" flipH="1">
              <a:off x="81" y="3775"/>
              <a:ext cx="558" cy="534"/>
            </a:xfrm>
            <a:prstGeom prst="parallelogram">
              <a:avLst>
                <a:gd name="adj" fmla="val 55437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4" name="AutoShape 12"/>
            <p:cNvSpPr>
              <a:spLocks noChangeArrowheads="1"/>
            </p:cNvSpPr>
            <p:nvPr/>
          </p:nvSpPr>
          <p:spPr bwMode="auto">
            <a:xfrm rot="5400000" flipH="1">
              <a:off x="82" y="214"/>
              <a:ext cx="564" cy="533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5" name="AutoShape 13"/>
            <p:cNvSpPr>
              <a:spLocks noChangeArrowheads="1"/>
            </p:cNvSpPr>
            <p:nvPr/>
          </p:nvSpPr>
          <p:spPr bwMode="auto">
            <a:xfrm rot="5400000" flipH="1">
              <a:off x="78" y="805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86" name="AutoShape 14"/>
            <p:cNvSpPr>
              <a:spLocks noChangeArrowheads="1"/>
            </p:cNvSpPr>
            <p:nvPr/>
          </p:nvSpPr>
          <p:spPr bwMode="auto">
            <a:xfrm rot="5400000" flipH="1">
              <a:off x="78" y="1401"/>
              <a:ext cx="564" cy="534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1"/>
                </a:gs>
                <a:gs pos="100000">
                  <a:schemeClr val="accent2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  <p:sp>
        <p:nvSpPr>
          <p:cNvPr id="3087" name="Rectangle 15"/>
          <p:cNvSpPr>
            <a:spLocks noChangeArrowheads="1"/>
          </p:cNvSpPr>
          <p:nvPr/>
        </p:nvSpPr>
        <p:spPr bwMode="auto">
          <a:xfrm>
            <a:off x="331788" y="0"/>
            <a:ext cx="206375" cy="9906000"/>
          </a:xfrm>
          <a:prstGeom prst="rect">
            <a:avLst/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0" scaled="1"/>
          </a:gradFill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8" name="AutoShape 16"/>
          <p:cNvSpPr>
            <a:spLocks noChangeArrowheads="1"/>
          </p:cNvSpPr>
          <p:nvPr/>
        </p:nvSpPr>
        <p:spPr bwMode="auto">
          <a:xfrm flipH="1">
            <a:off x="411163" y="2459038"/>
            <a:ext cx="6446837" cy="368300"/>
          </a:xfrm>
          <a:prstGeom prst="homePlate">
            <a:avLst>
              <a:gd name="adj" fmla="val 30602"/>
            </a:avLst>
          </a:prstGeom>
          <a:gradFill rotWithShape="0">
            <a:gsLst>
              <a:gs pos="0">
                <a:schemeClr val="bg2"/>
              </a:gs>
              <a:gs pos="50000">
                <a:schemeClr val="folHlink"/>
              </a:gs>
              <a:gs pos="100000">
                <a:schemeClr val="bg2"/>
              </a:gs>
            </a:gsLst>
            <a:lin ang="5400000" scaled="1"/>
          </a:gradFill>
          <a:ln w="9525">
            <a:noFill/>
            <a:miter lim="800000"/>
            <a:headEnd/>
            <a:tailEnd/>
          </a:ln>
          <a:effectLst/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89" name="Oval 17"/>
          <p:cNvSpPr>
            <a:spLocks noChangeArrowheads="1"/>
          </p:cNvSpPr>
          <p:nvPr/>
        </p:nvSpPr>
        <p:spPr bwMode="auto">
          <a:xfrm>
            <a:off x="346075" y="2463800"/>
            <a:ext cx="220663" cy="398463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0" name="Rectangle 18"/>
          <p:cNvSpPr>
            <a:spLocks noChangeArrowheads="1"/>
          </p:cNvSpPr>
          <p:nvPr/>
        </p:nvSpPr>
        <p:spPr bwMode="auto">
          <a:xfrm>
            <a:off x="347663" y="2763838"/>
            <a:ext cx="142875" cy="67564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1" name="Oval 19"/>
          <p:cNvSpPr>
            <a:spLocks noChangeArrowheads="1"/>
          </p:cNvSpPr>
          <p:nvPr/>
        </p:nvSpPr>
        <p:spPr bwMode="auto">
          <a:xfrm>
            <a:off x="6907213" y="2420938"/>
            <a:ext cx="228600" cy="398462"/>
          </a:xfrm>
          <a:prstGeom prst="ellipse">
            <a:avLst/>
          </a:prstGeom>
          <a:gradFill rotWithShape="0">
            <a:gsLst>
              <a:gs pos="0">
                <a:srgbClr val="FEFFFF"/>
              </a:gs>
              <a:gs pos="100000">
                <a:schemeClr val="folHlink"/>
              </a:gs>
            </a:gsLst>
            <a:path path="shape">
              <a:fillToRect l="50000" t="50000" r="50000" b="50000"/>
            </a:path>
          </a:gradFill>
          <a:ln w="9525">
            <a:noFill/>
            <a:round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sp>
        <p:nvSpPr>
          <p:cNvPr id="3092" name="Rectangle 20"/>
          <p:cNvSpPr>
            <a:spLocks noChangeArrowheads="1"/>
          </p:cNvSpPr>
          <p:nvPr/>
        </p:nvSpPr>
        <p:spPr bwMode="auto">
          <a:xfrm>
            <a:off x="342900" y="2514600"/>
            <a:ext cx="6564313" cy="2746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/>
          <a:lstStyle/>
          <a:p>
            <a:pPr>
              <a:defRPr/>
            </a:pPr>
            <a:endParaRPr lang="es-AR"/>
          </a:p>
        </p:txBody>
      </p:sp>
      <p:grpSp>
        <p:nvGrpSpPr>
          <p:cNvPr id="1038" name="Group 21"/>
          <p:cNvGrpSpPr>
            <a:grpSpLocks/>
          </p:cNvGrpSpPr>
          <p:nvPr/>
        </p:nvGrpSpPr>
        <p:grpSpPr bwMode="auto">
          <a:xfrm>
            <a:off x="112713" y="0"/>
            <a:ext cx="638175" cy="9906000"/>
            <a:chOff x="95" y="0"/>
            <a:chExt cx="535" cy="4320"/>
          </a:xfrm>
        </p:grpSpPr>
        <p:sp>
          <p:nvSpPr>
            <p:cNvPr id="3094" name="AutoShape 22"/>
            <p:cNvSpPr>
              <a:spLocks noChangeArrowheads="1"/>
            </p:cNvSpPr>
            <p:nvPr/>
          </p:nvSpPr>
          <p:spPr bwMode="auto">
            <a:xfrm rot="-5400000">
              <a:off x="82" y="2292"/>
              <a:ext cx="564" cy="532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5" name="AutoShape 23"/>
            <p:cNvSpPr>
              <a:spLocks noChangeArrowheads="1"/>
            </p:cNvSpPr>
            <p:nvPr/>
          </p:nvSpPr>
          <p:spPr bwMode="auto">
            <a:xfrm rot="-5400000">
              <a:off x="81" y="2887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6" name="AutoShape 24"/>
            <p:cNvSpPr>
              <a:spLocks noChangeArrowheads="1"/>
            </p:cNvSpPr>
            <p:nvPr/>
          </p:nvSpPr>
          <p:spPr bwMode="auto">
            <a:xfrm rot="-5400000">
              <a:off x="80" y="3482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7" name="AutoShape 25"/>
            <p:cNvSpPr>
              <a:spLocks noChangeArrowheads="1"/>
            </p:cNvSpPr>
            <p:nvPr/>
          </p:nvSpPr>
          <p:spPr bwMode="auto">
            <a:xfrm rot="-5400000">
              <a:off x="81" y="509"/>
              <a:ext cx="565" cy="532"/>
            </a:xfrm>
            <a:prstGeom prst="parallelogram">
              <a:avLst>
                <a:gd name="adj" fmla="val 56133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8" name="AutoShape 26"/>
            <p:cNvSpPr>
              <a:spLocks noChangeArrowheads="1"/>
            </p:cNvSpPr>
            <p:nvPr/>
          </p:nvSpPr>
          <p:spPr bwMode="auto">
            <a:xfrm rot="-5400000">
              <a:off x="81" y="1103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099" name="AutoShape 27"/>
            <p:cNvSpPr>
              <a:spLocks noChangeArrowheads="1"/>
            </p:cNvSpPr>
            <p:nvPr/>
          </p:nvSpPr>
          <p:spPr bwMode="auto">
            <a:xfrm rot="-5400000">
              <a:off x="80" y="1700"/>
              <a:ext cx="564" cy="530"/>
            </a:xfrm>
            <a:prstGeom prst="parallelogram">
              <a:avLst>
                <a:gd name="adj" fmla="val 56034"/>
              </a:avLst>
            </a:pr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>
              <a:noFill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0" name="Freeform 28"/>
            <p:cNvSpPr>
              <a:spLocks/>
            </p:cNvSpPr>
            <p:nvPr/>
          </p:nvSpPr>
          <p:spPr bwMode="auto">
            <a:xfrm>
              <a:off x="98" y="0"/>
              <a:ext cx="532" cy="465"/>
            </a:xfrm>
            <a:custGeom>
              <a:avLst/>
              <a:gdLst/>
              <a:ahLst/>
              <a:cxnLst>
                <a:cxn ang="0">
                  <a:pos x="1" y="0"/>
                </a:cxn>
                <a:cxn ang="0">
                  <a:pos x="0" y="166"/>
                </a:cxn>
                <a:cxn ang="0">
                  <a:pos x="532" y="465"/>
                </a:cxn>
                <a:cxn ang="0">
                  <a:pos x="532" y="201"/>
                </a:cxn>
                <a:cxn ang="0">
                  <a:pos x="172" y="0"/>
                </a:cxn>
                <a:cxn ang="0">
                  <a:pos x="1" y="0"/>
                </a:cxn>
              </a:cxnLst>
              <a:rect l="0" t="0" r="r" b="b"/>
              <a:pathLst>
                <a:path w="532" h="465">
                  <a:moveTo>
                    <a:pt x="1" y="0"/>
                  </a:moveTo>
                  <a:lnTo>
                    <a:pt x="0" y="166"/>
                  </a:lnTo>
                  <a:lnTo>
                    <a:pt x="532" y="465"/>
                  </a:lnTo>
                  <a:lnTo>
                    <a:pt x="532" y="201"/>
                  </a:lnTo>
                  <a:lnTo>
                    <a:pt x="172" y="0"/>
                  </a:lnTo>
                  <a:lnTo>
                    <a:pt x="1" y="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  <p:sp>
          <p:nvSpPr>
            <p:cNvPr id="3101" name="Freeform 29"/>
            <p:cNvSpPr>
              <a:spLocks/>
            </p:cNvSpPr>
            <p:nvPr/>
          </p:nvSpPr>
          <p:spPr bwMode="auto">
            <a:xfrm>
              <a:off x="95" y="4060"/>
              <a:ext cx="456" cy="260"/>
            </a:xfrm>
            <a:custGeom>
              <a:avLst/>
              <a:gdLst/>
              <a:ahLst/>
              <a:cxnLst>
                <a:cxn ang="0">
                  <a:pos x="457" y="260"/>
                </a:cxn>
                <a:cxn ang="0">
                  <a:pos x="1" y="0"/>
                </a:cxn>
                <a:cxn ang="0">
                  <a:pos x="0" y="264"/>
                </a:cxn>
                <a:cxn ang="0">
                  <a:pos x="457" y="260"/>
                </a:cxn>
              </a:cxnLst>
              <a:rect l="0" t="0" r="r" b="b"/>
              <a:pathLst>
                <a:path w="457" h="264">
                  <a:moveTo>
                    <a:pt x="457" y="260"/>
                  </a:moveTo>
                  <a:lnTo>
                    <a:pt x="1" y="0"/>
                  </a:lnTo>
                  <a:lnTo>
                    <a:pt x="0" y="264"/>
                  </a:lnTo>
                  <a:lnTo>
                    <a:pt x="457" y="260"/>
                  </a:lnTo>
                  <a:close/>
                </a:path>
              </a:pathLst>
            </a:custGeom>
            <a:gradFill rotWithShape="0">
              <a:gsLst>
                <a:gs pos="0">
                  <a:schemeClr val="accent2"/>
                </a:gs>
                <a:gs pos="100000">
                  <a:schemeClr val="accent1"/>
                </a:gs>
              </a:gsLst>
              <a:lin ang="0" scaled="1"/>
            </a:gradFill>
            <a:ln w="9525" cap="flat" cmpd="sng">
              <a:noFill/>
              <a:prstDash val="solid"/>
              <a:miter lim="800000"/>
              <a:headEnd/>
              <a:tailEnd/>
            </a:ln>
            <a:effectLst/>
          </p:spPr>
          <p:txBody>
            <a:bodyPr wrap="none" anchor="ctr"/>
            <a:lstStyle/>
            <a:p>
              <a:pPr>
                <a:defRPr/>
              </a:pPr>
              <a:endParaRPr lang="es-AR"/>
            </a:p>
          </p:txBody>
        </p:sp>
      </p:grp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96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08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  <p:subTnLst>
                                    <p:set>
                                      <p:cBhvr override="childStyle">
                                        <p:cTn dur="1" fill="hold" display="0" masterRel="sameClick" afterEffect="1">
                                          <p:stCondLst>
                                            <p:cond evt="end" delay="0">
                                              <p:tn val="5"/>
                                            </p:cond>
                                          </p:stCondLst>
                                        </p:cTn>
                                        <p:tgtEl>
                                          <p:spTgt spid="3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sub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9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09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89" grpId="0" animBg="1"/>
      <p:bldP spid="3091" grpId="0" animBg="1"/>
    </p:bldLst>
  </p:timing>
  <p:txStyles>
    <p:titleStyle>
      <a:lvl1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5pPr>
      <a:lvl6pPr marL="4572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6pPr>
      <a:lvl7pPr marL="9144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7pPr>
      <a:lvl8pPr marL="13716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8pPr>
      <a:lvl9pPr marL="1828800" algn="l" rtl="0" eaLnBrk="0" fontAlgn="base" hangingPunct="0">
        <a:spcBef>
          <a:spcPct val="0"/>
        </a:spcBef>
        <a:spcAft>
          <a:spcPct val="0"/>
        </a:spcAft>
        <a:defRPr kumimoji="1"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Impact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accent1"/>
        </a:buClr>
        <a:buSzPct val="75000"/>
        <a:buFont typeface="Monotype Sorts" pitchFamily="2" charset="2"/>
        <a:buChar char="b"/>
        <a:defRPr kumimoji="1"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Char char="•"/>
        <a:defRPr kumimoji="1"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Char char="»"/>
        <a:defRPr kumimoji="1"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AR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Text Box 2"/>
          <p:cNvSpPr txBox="1">
            <a:spLocks noChangeArrowheads="1"/>
          </p:cNvSpPr>
          <p:nvPr/>
        </p:nvSpPr>
        <p:spPr bwMode="auto">
          <a:xfrm>
            <a:off x="1071563" y="238125"/>
            <a:ext cx="5181600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l"/>
            <a:endParaRPr lang="es-ES_tradnl">
              <a:solidFill>
                <a:srgbClr val="000099"/>
              </a:solidFill>
            </a:endParaRPr>
          </a:p>
          <a:p>
            <a:pPr algn="l"/>
            <a:endParaRPr lang="es-ES_tradnl">
              <a:solidFill>
                <a:srgbClr val="000099"/>
              </a:solidFill>
            </a:endParaRPr>
          </a:p>
        </p:txBody>
      </p:sp>
      <p:sp>
        <p:nvSpPr>
          <p:cNvPr id="3075" name="Text Box 7"/>
          <p:cNvSpPr txBox="1">
            <a:spLocks noChangeArrowheads="1"/>
          </p:cNvSpPr>
          <p:nvPr/>
        </p:nvSpPr>
        <p:spPr bwMode="auto">
          <a:xfrm>
            <a:off x="1120775" y="346075"/>
            <a:ext cx="5380038" cy="8318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ES_tradnl">
              <a:solidFill>
                <a:srgbClr val="CC3300"/>
              </a:solidFill>
              <a:latin typeface="AvantGarde Bk BT" pitchFamily="34" charset="0"/>
            </a:endParaRPr>
          </a:p>
          <a:p>
            <a:pPr algn="ctr"/>
            <a:r>
              <a:rPr lang="es-ES_tradnl">
                <a:solidFill>
                  <a:srgbClr val="CC3300"/>
                </a:solidFill>
                <a:latin typeface="AvantGarde Bk BT" pitchFamily="34" charset="0"/>
              </a:rPr>
              <a:t> </a:t>
            </a:r>
            <a:endParaRPr lang="es-ES_tradnl" b="1">
              <a:solidFill>
                <a:srgbClr val="CC00CC"/>
              </a:solidFill>
              <a:latin typeface="AvantGarde Bk BT" pitchFamily="34" charset="0"/>
            </a:endParaRPr>
          </a:p>
        </p:txBody>
      </p:sp>
      <p:graphicFrame>
        <p:nvGraphicFramePr>
          <p:cNvPr id="11" name="10 Tabla"/>
          <p:cNvGraphicFramePr>
            <a:graphicFrameLocks noGrp="1"/>
          </p:cNvGraphicFramePr>
          <p:nvPr/>
        </p:nvGraphicFramePr>
        <p:xfrm>
          <a:off x="1143000" y="4905375"/>
          <a:ext cx="4572000" cy="95655"/>
        </p:xfrm>
        <a:graphic>
          <a:graphicData uri="http://schemas.openxmlformats.org/drawingml/2006/table">
            <a:tbl>
              <a:tblPr/>
              <a:tblGrid>
                <a:gridCol w="2312024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2599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</a:tblGrid>
              <a:tr h="95655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s-ES_tradnl" sz="200" dirty="0">
                          <a:latin typeface="Calibri"/>
                          <a:ea typeface="Times New Roman"/>
                          <a:cs typeface="Times New Roman"/>
                        </a:rPr>
                        <a:t>UNIVERSIDAD NACIONAL DE RIO CUARTO</a:t>
                      </a:r>
                      <a:endParaRPr lang="es-AR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endParaRPr lang="es-ES_tradnl" sz="400" dirty="0">
                        <a:latin typeface="Times New Roman"/>
                        <a:ea typeface="Times New Roman"/>
                        <a:cs typeface="Times New Roman"/>
                      </a:endParaRPr>
                    </a:p>
                  </a:txBody>
                  <a:tcPr marL="17431" marR="17431" marT="0" marB="0" anchor="ctr">
                    <a:lnL>
                      <a:noFill/>
                    </a:lnL>
                    <a:lnR>
                      <a:noFill/>
                    </a:lnR>
                    <a:lnT>
                      <a:noFill/>
                    </a:lnT>
                    <a:lnB>
                      <a:noFill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</a:tbl>
          </a:graphicData>
        </a:graphic>
      </p:graphicFrame>
      <p:sp>
        <p:nvSpPr>
          <p:cNvPr id="3079" name="Rectangle 12"/>
          <p:cNvSpPr>
            <a:spLocks noChangeArrowheads="1"/>
          </p:cNvSpPr>
          <p:nvPr/>
        </p:nvSpPr>
        <p:spPr bwMode="auto">
          <a:xfrm>
            <a:off x="500063" y="-86991"/>
            <a:ext cx="6143625" cy="223138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pPr algn="ctr"/>
            <a:r>
              <a:rPr lang="es-AR" sz="1600" dirty="0">
                <a:solidFill>
                  <a:schemeClr val="bg2"/>
                </a:solidFill>
              </a:rPr>
              <a:t> </a:t>
            </a:r>
          </a:p>
          <a:p>
            <a:pPr algn="ctr"/>
            <a:r>
              <a:rPr lang="es-AR" sz="1600" dirty="0">
                <a:solidFill>
                  <a:schemeClr val="bg2"/>
                </a:solidFill>
              </a:rPr>
              <a:t>                 </a:t>
            </a:r>
          </a:p>
          <a:p>
            <a:pPr algn="ctr"/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	</a:t>
            </a:r>
            <a:endParaRPr lang="es-AR" sz="1600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endParaRPr lang="es-AR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>
                <a:solidFill>
                  <a:schemeClr val="bg2"/>
                </a:solidFill>
              </a:rPr>
              <a:t>UNIVERSIDAD NACIONAL DE RÍO CUARTO</a:t>
            </a:r>
            <a:r>
              <a:rPr lang="es-AR" sz="1600" dirty="0">
                <a:solidFill>
                  <a:schemeClr val="bg2"/>
                </a:solidFill>
              </a:rPr>
              <a:t> </a:t>
            </a:r>
            <a:endParaRPr lang="es-AR" sz="1100" b="1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  <a:p>
            <a:pPr algn="ctr"/>
            <a:r>
              <a:rPr lang="es-AR" sz="1100" b="1" dirty="0">
                <a:solidFill>
                  <a:schemeClr val="bg2"/>
                </a:solidFill>
                <a:latin typeface="Arial Black" pitchFamily="34" charset="0"/>
                <a:ea typeface="Times New Roman" pitchFamily="18" charset="0"/>
                <a:cs typeface="Calibri" pitchFamily="34" charset="0"/>
              </a:rPr>
              <a:t>DIRECCION DE CONTRATACIONES</a:t>
            </a:r>
            <a:endParaRPr lang="es-ES_tradnl" sz="1100" dirty="0">
              <a:solidFill>
                <a:schemeClr val="bg2"/>
              </a:solidFill>
              <a:latin typeface="Arial Black" pitchFamily="34" charset="0"/>
              <a:ea typeface="Times New Roman" pitchFamily="18" charset="0"/>
              <a:cs typeface="Calibri" pitchFamily="34" charset="0"/>
            </a:endParaRPr>
          </a:p>
        </p:txBody>
      </p:sp>
      <p:sp>
        <p:nvSpPr>
          <p:cNvPr id="3080" name="13 CuadroTexto"/>
          <p:cNvSpPr txBox="1">
            <a:spLocks noChangeArrowheads="1"/>
          </p:cNvSpPr>
          <p:nvPr/>
        </p:nvSpPr>
        <p:spPr bwMode="auto">
          <a:xfrm>
            <a:off x="1000126" y="3095627"/>
            <a:ext cx="5253037" cy="181588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r>
              <a:rPr lang="es-ES_tradnl" sz="1600" b="1" dirty="0">
                <a:solidFill>
                  <a:schemeClr val="bg2"/>
                </a:solidFill>
              </a:rPr>
              <a:t>OBRA: </a:t>
            </a:r>
            <a:endParaRPr lang="es-ES_tradnl" sz="1600" b="1" dirty="0" smtClean="0">
              <a:solidFill>
                <a:schemeClr val="bg2"/>
              </a:solidFill>
            </a:endParaRPr>
          </a:p>
          <a:p>
            <a:pPr algn="ctr"/>
            <a:endParaRPr lang="es-ES_tradnl" sz="1600" b="1" dirty="0">
              <a:solidFill>
                <a:schemeClr val="bg2"/>
              </a:solidFill>
            </a:endParaRP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 “</a:t>
            </a:r>
            <a:r>
              <a:rPr lang="es-AR" sz="2000" b="1" dirty="0" smtClean="0">
                <a:solidFill>
                  <a:schemeClr val="bg2"/>
                </a:solidFill>
              </a:rPr>
              <a:t>REFACCIÓN INGRESO NORTE DEPTO. ENFERMERÍA”</a:t>
            </a:r>
          </a:p>
          <a:p>
            <a:pPr algn="ctr"/>
            <a:r>
              <a:rPr lang="es-AR" sz="1600" b="1" dirty="0" smtClean="0">
                <a:solidFill>
                  <a:schemeClr val="bg2"/>
                </a:solidFill>
              </a:rPr>
              <a:t> </a:t>
            </a:r>
          </a:p>
          <a:p>
            <a:pPr algn="ctr"/>
            <a:endParaRPr lang="es-AR" b="1" dirty="0">
              <a:solidFill>
                <a:schemeClr val="bg2"/>
              </a:solidFill>
            </a:endParaRPr>
          </a:p>
        </p:txBody>
      </p:sp>
      <p:sp>
        <p:nvSpPr>
          <p:cNvPr id="3081" name="17 CuadroTexto"/>
          <p:cNvSpPr txBox="1">
            <a:spLocks noChangeArrowheads="1"/>
          </p:cNvSpPr>
          <p:nvPr/>
        </p:nvSpPr>
        <p:spPr bwMode="auto">
          <a:xfrm>
            <a:off x="1143000" y="3728864"/>
            <a:ext cx="5110163" cy="16312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endParaRPr lang="es-AR" sz="2000" b="1" dirty="0" smtClean="0">
              <a:solidFill>
                <a:schemeClr val="bg2"/>
              </a:solidFill>
            </a:endParaRPr>
          </a:p>
          <a:p>
            <a:pPr algn="ctr"/>
            <a:r>
              <a:rPr lang="es-AR" sz="2000" b="1">
                <a:solidFill>
                  <a:schemeClr val="bg2"/>
                </a:solidFill>
              </a:rPr>
              <a:t>C</a:t>
            </a:r>
            <a:r>
              <a:rPr lang="es-AR" sz="2000" b="1" smtClean="0">
                <a:solidFill>
                  <a:schemeClr val="bg2"/>
                </a:solidFill>
              </a:rPr>
              <a:t>ONTRATACIÓN </a:t>
            </a:r>
            <a:r>
              <a:rPr lang="es-AR" sz="2000" b="1" dirty="0" smtClean="0">
                <a:solidFill>
                  <a:schemeClr val="bg2"/>
                </a:solidFill>
              </a:rPr>
              <a:t>DIRECTA N</a:t>
            </a:r>
            <a:r>
              <a:rPr lang="es-AR" sz="2000" b="1" dirty="0">
                <a:solidFill>
                  <a:schemeClr val="bg2"/>
                </a:solidFill>
              </a:rPr>
              <a:t>° </a:t>
            </a:r>
            <a:r>
              <a:rPr lang="es-AR" sz="2000" b="1" dirty="0" smtClean="0">
                <a:solidFill>
                  <a:schemeClr val="bg2"/>
                </a:solidFill>
              </a:rPr>
              <a:t>22/2025</a:t>
            </a:r>
            <a:endParaRPr lang="es-AR" sz="2000" b="1" dirty="0">
              <a:solidFill>
                <a:schemeClr val="bg2"/>
              </a:solidFill>
            </a:endParaRPr>
          </a:p>
          <a:p>
            <a:pPr algn="ctr"/>
            <a:r>
              <a:rPr lang="es-AR" sz="2000" b="1" dirty="0">
                <a:solidFill>
                  <a:schemeClr val="bg2"/>
                </a:solidFill>
              </a:rPr>
              <a:t>EXPEDIENTE N° </a:t>
            </a:r>
            <a:r>
              <a:rPr lang="es-AR" sz="2000" b="1" dirty="0" smtClean="0">
                <a:solidFill>
                  <a:schemeClr val="bg2"/>
                </a:solidFill>
              </a:rPr>
              <a:t>147880</a:t>
            </a:r>
            <a:endParaRPr lang="es-AR" sz="2000" b="1" dirty="0">
              <a:solidFill>
                <a:schemeClr val="bg2"/>
              </a:solidFill>
            </a:endParaRPr>
          </a:p>
        </p:txBody>
      </p:sp>
      <p:sp>
        <p:nvSpPr>
          <p:cNvPr id="3082" name="18 CuadroTexto"/>
          <p:cNvSpPr txBox="1">
            <a:spLocks noChangeArrowheads="1"/>
          </p:cNvSpPr>
          <p:nvPr/>
        </p:nvSpPr>
        <p:spPr bwMode="auto">
          <a:xfrm>
            <a:off x="1120775" y="5230551"/>
            <a:ext cx="5344964" cy="218521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square">
            <a:spAutoFit/>
          </a:bodyPr>
          <a:lstStyle/>
          <a:p>
            <a:pPr algn="ctr"/>
            <a:endParaRPr lang="es-AR" sz="2000" dirty="0" smtClean="0">
              <a:solidFill>
                <a:schemeClr val="bg2"/>
              </a:solidFill>
            </a:endParaRPr>
          </a:p>
          <a:p>
            <a:pPr algn="ctr"/>
            <a:endParaRPr lang="es-AR" sz="2000" dirty="0" smtClean="0">
              <a:solidFill>
                <a:schemeClr val="bg2"/>
              </a:solidFill>
            </a:endParaRPr>
          </a:p>
          <a:p>
            <a:pPr algn="ctr"/>
            <a:endParaRPr lang="es-AR" sz="2000" dirty="0">
              <a:solidFill>
                <a:schemeClr val="bg2"/>
              </a:solidFill>
            </a:endParaRPr>
          </a:p>
          <a:p>
            <a:pPr algn="ctr"/>
            <a:r>
              <a:rPr lang="es-AR" sz="2000" dirty="0" smtClean="0">
                <a:solidFill>
                  <a:schemeClr val="bg2"/>
                </a:solidFill>
              </a:rPr>
              <a:t>Apertura </a:t>
            </a:r>
            <a:r>
              <a:rPr lang="es-AR" sz="2000" dirty="0">
                <a:solidFill>
                  <a:schemeClr val="bg2"/>
                </a:solidFill>
              </a:rPr>
              <a:t>de las ofertas: </a:t>
            </a:r>
            <a:endParaRPr lang="es-AR" sz="2000" dirty="0" smtClean="0">
              <a:solidFill>
                <a:schemeClr val="bg2"/>
              </a:solidFill>
            </a:endParaRPr>
          </a:p>
          <a:p>
            <a:pPr algn="ctr"/>
            <a:endParaRPr lang="es-AR" sz="2000" dirty="0">
              <a:solidFill>
                <a:schemeClr val="bg2"/>
              </a:solidFill>
            </a:endParaRPr>
          </a:p>
          <a:p>
            <a:pPr algn="ctr"/>
            <a:r>
              <a:rPr lang="es-AR" sz="1800" b="1" dirty="0" smtClean="0">
                <a:solidFill>
                  <a:schemeClr val="bg2"/>
                </a:solidFill>
              </a:rPr>
              <a:t>JUEVES 22 DE MAYO DE 2025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b="1" dirty="0">
                <a:solidFill>
                  <a:schemeClr val="bg2"/>
                </a:solidFill>
              </a:rPr>
              <a:t>HORA: 11:00      </a:t>
            </a:r>
          </a:p>
        </p:txBody>
      </p:sp>
      <p:sp>
        <p:nvSpPr>
          <p:cNvPr id="3083" name="19 CuadroTexto"/>
          <p:cNvSpPr txBox="1">
            <a:spLocks noChangeArrowheads="1"/>
          </p:cNvSpPr>
          <p:nvPr/>
        </p:nvSpPr>
        <p:spPr bwMode="auto">
          <a:xfrm>
            <a:off x="1357313" y="7381875"/>
            <a:ext cx="4429125" cy="646331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endParaRPr lang="es-AR" sz="1800" b="1" dirty="0" smtClean="0">
              <a:solidFill>
                <a:schemeClr val="bg2"/>
              </a:solidFill>
            </a:endParaRPr>
          </a:p>
          <a:p>
            <a:pPr algn="ctr"/>
            <a:r>
              <a:rPr lang="es-AR" sz="1800" b="1" dirty="0" smtClean="0">
                <a:solidFill>
                  <a:schemeClr val="bg2"/>
                </a:solidFill>
              </a:rPr>
              <a:t>VALOR </a:t>
            </a:r>
            <a:r>
              <a:rPr lang="es-AR" sz="1800" b="1" dirty="0">
                <a:solidFill>
                  <a:schemeClr val="bg2"/>
                </a:solidFill>
              </a:rPr>
              <a:t>DEL PLIEGO:  SIN CARGO</a:t>
            </a:r>
          </a:p>
        </p:txBody>
      </p:sp>
      <p:sp>
        <p:nvSpPr>
          <p:cNvPr id="3084" name="20 CuadroTexto"/>
          <p:cNvSpPr txBox="1">
            <a:spLocks noChangeArrowheads="1"/>
          </p:cNvSpPr>
          <p:nvPr/>
        </p:nvSpPr>
        <p:spPr bwMode="auto">
          <a:xfrm>
            <a:off x="1120775" y="8193360"/>
            <a:ext cx="5429250" cy="120032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/>
            <a:r>
              <a:rPr lang="es-AR" sz="1800" b="1" dirty="0">
                <a:solidFill>
                  <a:schemeClr val="bg2"/>
                </a:solidFill>
              </a:rPr>
              <a:t>VISITA  A OBRA </a:t>
            </a:r>
            <a:r>
              <a:rPr lang="es-AR" sz="1800" b="1" dirty="0" smtClean="0">
                <a:solidFill>
                  <a:schemeClr val="bg2"/>
                </a:solidFill>
              </a:rPr>
              <a:t>DIA</a:t>
            </a:r>
          </a:p>
          <a:p>
            <a:pPr algn="ctr"/>
            <a:r>
              <a:rPr lang="es-AR" sz="1800" b="1" dirty="0" smtClean="0">
                <a:solidFill>
                  <a:schemeClr val="bg2"/>
                </a:solidFill>
              </a:rPr>
              <a:t>  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b="1" dirty="0" smtClean="0">
                <a:solidFill>
                  <a:schemeClr val="bg2"/>
                </a:solidFill>
              </a:rPr>
              <a:t>JUEVES 15 DE MAYO DE 2025</a:t>
            </a:r>
            <a:endParaRPr lang="es-AR" sz="1800" b="1" dirty="0">
              <a:solidFill>
                <a:schemeClr val="bg2"/>
              </a:solidFill>
            </a:endParaRPr>
          </a:p>
          <a:p>
            <a:pPr algn="ctr"/>
            <a:r>
              <a:rPr lang="es-AR" sz="1800" dirty="0">
                <a:solidFill>
                  <a:schemeClr val="bg2"/>
                </a:solidFill>
              </a:rPr>
              <a:t> </a:t>
            </a:r>
            <a:r>
              <a:rPr lang="es-AR" sz="1800" b="1" dirty="0">
                <a:solidFill>
                  <a:schemeClr val="bg2"/>
                </a:solidFill>
              </a:rPr>
              <a:t>HORA 10:00 - ÚNICO DÍA</a:t>
            </a:r>
            <a:endParaRPr lang="es-AR" sz="1800" b="1" dirty="0"/>
          </a:p>
        </p:txBody>
      </p:sp>
      <p:pic>
        <p:nvPicPr>
          <p:cNvPr id="3086" name="Picture 15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068960" y="112464"/>
            <a:ext cx="864096" cy="116812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name="Alta tensión">
  <a:themeElements>
    <a:clrScheme name="Alta tensión 1">
      <a:dk1>
        <a:srgbClr val="001932"/>
      </a:dk1>
      <a:lt1>
        <a:srgbClr val="FFFFFF"/>
      </a:lt1>
      <a:dk2>
        <a:srgbClr val="2181B7"/>
      </a:dk2>
      <a:lt2>
        <a:srgbClr val="CCFFFF"/>
      </a:lt2>
      <a:accent1>
        <a:srgbClr val="99FFCC"/>
      </a:accent1>
      <a:accent2>
        <a:srgbClr val="01B0FF"/>
      </a:accent2>
      <a:accent3>
        <a:srgbClr val="ABC1D8"/>
      </a:accent3>
      <a:accent4>
        <a:srgbClr val="DADADA"/>
      </a:accent4>
      <a:accent5>
        <a:srgbClr val="CAFFE2"/>
      </a:accent5>
      <a:accent6>
        <a:srgbClr val="019FE7"/>
      </a:accent6>
      <a:hlink>
        <a:srgbClr val="6666FF"/>
      </a:hlink>
      <a:folHlink>
        <a:srgbClr val="1C6D9A"/>
      </a:folHlink>
    </a:clrScheme>
    <a:fontScheme name="Alta tensión">
      <a:majorFont>
        <a:latin typeface="Impact"/>
        <a:ea typeface=""/>
        <a:cs typeface=""/>
      </a:majorFont>
      <a:minorFont>
        <a:latin typeface="Impact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r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s-ES_tradnl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Alta tensión 1">
        <a:dk1>
          <a:srgbClr val="001932"/>
        </a:dk1>
        <a:lt1>
          <a:srgbClr val="FFFFFF"/>
        </a:lt1>
        <a:dk2>
          <a:srgbClr val="2181B7"/>
        </a:dk2>
        <a:lt2>
          <a:srgbClr val="CCFFFF"/>
        </a:lt2>
        <a:accent1>
          <a:srgbClr val="99FFCC"/>
        </a:accent1>
        <a:accent2>
          <a:srgbClr val="01B0FF"/>
        </a:accent2>
        <a:accent3>
          <a:srgbClr val="ABC1D8"/>
        </a:accent3>
        <a:accent4>
          <a:srgbClr val="DADADA"/>
        </a:accent4>
        <a:accent5>
          <a:srgbClr val="CAFFE2"/>
        </a:accent5>
        <a:accent6>
          <a:srgbClr val="019FE7"/>
        </a:accent6>
        <a:hlink>
          <a:srgbClr val="6666FF"/>
        </a:hlink>
        <a:folHlink>
          <a:srgbClr val="1C6D9A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2">
        <a:dk1>
          <a:srgbClr val="000000"/>
        </a:dk1>
        <a:lt1>
          <a:srgbClr val="FFFFFF"/>
        </a:lt1>
        <a:dk2>
          <a:srgbClr val="000066"/>
        </a:dk2>
        <a:lt2>
          <a:srgbClr val="969696"/>
        </a:lt2>
        <a:accent1>
          <a:srgbClr val="666699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B8B8CA"/>
        </a:accent5>
        <a:accent6>
          <a:srgbClr val="B9B9E7"/>
        </a:accent6>
        <a:hlink>
          <a:srgbClr val="CC00CC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3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4">
        <a:dk1>
          <a:srgbClr val="000000"/>
        </a:dk1>
        <a:lt1>
          <a:srgbClr val="FFFFCC"/>
        </a:lt1>
        <a:dk2>
          <a:srgbClr val="FF6600"/>
        </a:dk2>
        <a:lt2>
          <a:srgbClr val="333300"/>
        </a:lt2>
        <a:accent1>
          <a:srgbClr val="800000"/>
        </a:accent1>
        <a:accent2>
          <a:srgbClr val="CC6600"/>
        </a:accent2>
        <a:accent3>
          <a:srgbClr val="FFFFE2"/>
        </a:accent3>
        <a:accent4>
          <a:srgbClr val="000000"/>
        </a:accent4>
        <a:accent5>
          <a:srgbClr val="C0AAAA"/>
        </a:accent5>
        <a:accent6>
          <a:srgbClr val="B95C00"/>
        </a:accent6>
        <a:hlink>
          <a:srgbClr val="808000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5">
        <a:dk1>
          <a:srgbClr val="1C3956"/>
        </a:dk1>
        <a:lt1>
          <a:srgbClr val="FFFFFF"/>
        </a:lt1>
        <a:dk2>
          <a:srgbClr val="003366"/>
        </a:dk2>
        <a:lt2>
          <a:srgbClr val="DDDDDD"/>
        </a:lt2>
        <a:accent1>
          <a:srgbClr val="3D7CBB"/>
        </a:accent1>
        <a:accent2>
          <a:srgbClr val="00152A"/>
        </a:accent2>
        <a:accent3>
          <a:srgbClr val="AAADB8"/>
        </a:accent3>
        <a:accent4>
          <a:srgbClr val="DADADA"/>
        </a:accent4>
        <a:accent5>
          <a:srgbClr val="AFBFDA"/>
        </a:accent5>
        <a:accent6>
          <a:srgbClr val="001225"/>
        </a:accent6>
        <a:hlink>
          <a:srgbClr val="33CCCC"/>
        </a:hlink>
        <a:folHlink>
          <a:srgbClr val="96B9DC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Alta tensión 6">
        <a:dk1>
          <a:srgbClr val="000000"/>
        </a:dk1>
        <a:lt1>
          <a:srgbClr val="FFFFFF"/>
        </a:lt1>
        <a:dk2>
          <a:srgbClr val="440044"/>
        </a:dk2>
        <a:lt2>
          <a:srgbClr val="491D49"/>
        </a:lt2>
        <a:accent1>
          <a:srgbClr val="9D9DBD"/>
        </a:accent1>
        <a:accent2>
          <a:srgbClr val="14213C"/>
        </a:accent2>
        <a:accent3>
          <a:srgbClr val="FFFFFF"/>
        </a:accent3>
        <a:accent4>
          <a:srgbClr val="000000"/>
        </a:accent4>
        <a:accent5>
          <a:srgbClr val="CCCCDB"/>
        </a:accent5>
        <a:accent6>
          <a:srgbClr val="111D35"/>
        </a:accent6>
        <a:hlink>
          <a:srgbClr val="666699"/>
        </a:hlink>
        <a:folHlink>
          <a:srgbClr val="DBDBF1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7">
        <a:dk1>
          <a:srgbClr val="000000"/>
        </a:dk1>
        <a:lt1>
          <a:srgbClr val="FFFFFF"/>
        </a:lt1>
        <a:dk2>
          <a:srgbClr val="000000"/>
        </a:dk2>
        <a:lt2>
          <a:srgbClr val="001A00"/>
        </a:lt2>
        <a:accent1>
          <a:srgbClr val="339966"/>
        </a:accent1>
        <a:accent2>
          <a:srgbClr val="003300"/>
        </a:accent2>
        <a:accent3>
          <a:srgbClr val="FFFFFF"/>
        </a:accent3>
        <a:accent4>
          <a:srgbClr val="000000"/>
        </a:accent4>
        <a:accent5>
          <a:srgbClr val="ADCAB8"/>
        </a:accent5>
        <a:accent6>
          <a:srgbClr val="002D00"/>
        </a:accent6>
        <a:hlink>
          <a:srgbClr val="FF9933"/>
        </a:hlink>
        <a:folHlink>
          <a:srgbClr val="AFE9CC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Alta tensión 8">
        <a:dk1>
          <a:srgbClr val="000000"/>
        </a:dk1>
        <a:lt1>
          <a:srgbClr val="FFFFFF"/>
        </a:lt1>
        <a:dk2>
          <a:srgbClr val="000000"/>
        </a:dk2>
        <a:lt2>
          <a:srgbClr val="FFCC00"/>
        </a:lt2>
        <a:accent1>
          <a:srgbClr val="FF9900"/>
        </a:accent1>
        <a:accent2>
          <a:srgbClr val="D60093"/>
        </a:accent2>
        <a:accent3>
          <a:srgbClr val="AAAAAA"/>
        </a:accent3>
        <a:accent4>
          <a:srgbClr val="DADADA"/>
        </a:accent4>
        <a:accent5>
          <a:srgbClr val="FFCAAA"/>
        </a:accent5>
        <a:accent6>
          <a:srgbClr val="C20085"/>
        </a:accent6>
        <a:hlink>
          <a:srgbClr val="9966FF"/>
        </a:hlink>
        <a:folHlink>
          <a:srgbClr val="80808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C:\Archivos de programa\Microsoft Office\Plantillas\Diseños de presentaciones\Alta tensión.pot</Template>
  <TotalTime>2141</TotalTime>
  <Words>64</Words>
  <Application>Microsoft Office PowerPoint</Application>
  <PresentationFormat>A4 (210 x 297 mm)</PresentationFormat>
  <Paragraphs>35</Paragraphs>
  <Slides>1</Slides>
  <Notes>0</Notes>
  <HiddenSlides>0</HiddenSlides>
  <MMClips>0</MMClips>
  <ScaleCrop>false</ScaleCrop>
  <HeadingPairs>
    <vt:vector size="6" baseType="variant">
      <vt:variant>
        <vt:lpstr>Fuentes usadas</vt:lpstr>
      </vt:variant>
      <vt:variant>
        <vt:i4>7</vt:i4>
      </vt:variant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9" baseType="lpstr">
      <vt:lpstr>Arial Black</vt:lpstr>
      <vt:lpstr>Arial Narrow</vt:lpstr>
      <vt:lpstr>AvantGarde Bk BT</vt:lpstr>
      <vt:lpstr>Calibri</vt:lpstr>
      <vt:lpstr>Impact</vt:lpstr>
      <vt:lpstr>Monotype Sorts</vt:lpstr>
      <vt:lpstr>Times New Roman</vt:lpstr>
      <vt:lpstr>Alta tensión</vt:lpstr>
      <vt:lpstr>Presentación de PowerPoint</vt:lpstr>
    </vt:vector>
  </TitlesOfParts>
  <Company>U.N.R.C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Sin título de diapositiva</dc:title>
  <dc:creator>ALBERTO</dc:creator>
  <cp:lastModifiedBy>paccardi</cp:lastModifiedBy>
  <cp:revision>70</cp:revision>
  <cp:lastPrinted>2025-04-28T13:54:21Z</cp:lastPrinted>
  <dcterms:created xsi:type="dcterms:W3CDTF">1997-11-27T16:30:56Z</dcterms:created>
  <dcterms:modified xsi:type="dcterms:W3CDTF">2025-04-28T13:55:43Z</dcterms:modified>
</cp:coreProperties>
</file>