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</p:sldIdLst>
  <p:sldSz cx="6858000" cy="9906000" type="A4"/>
  <p:notesSz cx="7010400" cy="9296400"/>
  <p:defaultTextStyle>
    <a:defPPr>
      <a:defRPr lang="es-ES_tradnl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CC"/>
    <a:srgbClr val="FF00FF"/>
    <a:srgbClr val="FF0066"/>
    <a:srgbClr val="CC00CC"/>
    <a:srgbClr val="CC3300"/>
    <a:srgbClr val="99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34" autoAdjust="0"/>
  </p:normalViewPr>
  <p:slideViewPr>
    <p:cSldViewPr>
      <p:cViewPr varScale="1">
        <p:scale>
          <a:sx n="46" d="100"/>
          <a:sy n="46" d="100"/>
        </p:scale>
        <p:origin x="2610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858000" cy="9906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411163" y="3925888"/>
            <a:ext cx="6446837" cy="366712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325438" y="3895725"/>
            <a:ext cx="220662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47663" y="3900488"/>
            <a:ext cx="122237" cy="60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6927850" y="3895725"/>
            <a:ext cx="228600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63538" y="3987800"/>
            <a:ext cx="656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1550" y="2200981"/>
            <a:ext cx="5829300" cy="16515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613"/>
            <a:ext cx="4800600" cy="2531286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7155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0350" y="9026525"/>
            <a:ext cx="217170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7210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622D34-9D4F-4476-B8AA-0C00279A09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518A-6D22-482A-9E13-753CA1CF02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286376" y="605032"/>
            <a:ext cx="1457325" cy="82925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1" y="605032"/>
            <a:ext cx="4219575" cy="82925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78CF8-6332-4DC5-BC68-99AB720AB1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8261-A153-49A3-A102-DFCBBCE3E1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4740"/>
            <a:ext cx="5829300" cy="19675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696"/>
            <a:ext cx="5829300" cy="216604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166B-F184-417C-9FEE-D579CDE498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0525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524F-F98B-4345-89CE-B6B7ADC4AB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7003"/>
            <a:ext cx="6172200" cy="1649942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6861"/>
            <a:ext cx="3030538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082"/>
            <a:ext cx="3030538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216861"/>
            <a:ext cx="3030537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3141082"/>
            <a:ext cx="3030537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75F1C-E68F-4F30-B262-423636A6D0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C13E-C2BC-450F-867A-528F0CFE21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DD123-081F-4C28-89F3-FB4E1591E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826"/>
            <a:ext cx="2255838" cy="167852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826"/>
            <a:ext cx="3833812" cy="8454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352"/>
            <a:ext cx="2255838" cy="67760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0431-AA12-45E7-8663-8B590DE076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836"/>
            <a:ext cx="4114800" cy="81782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4522"/>
            <a:ext cx="4114800" cy="5943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2660"/>
            <a:ext cx="4114800" cy="11624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D0C7-6B7D-4273-8F2A-374D29E895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4838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954338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916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7963" y="9026525"/>
            <a:ext cx="21717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1971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183F998F-425A-4A54-8D8D-8FBB668466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flipH="1">
            <a:off x="411163" y="2459038"/>
            <a:ext cx="6446837" cy="368300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346075" y="2463800"/>
            <a:ext cx="220663" cy="398463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47663" y="2763838"/>
            <a:ext cx="142875" cy="675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6907213" y="2420938"/>
            <a:ext cx="228600" cy="398462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42900" y="2514600"/>
            <a:ext cx="6564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1563" y="238125"/>
            <a:ext cx="5181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s-ES_tradnl">
              <a:solidFill>
                <a:srgbClr val="000099"/>
              </a:solidFill>
            </a:endParaRPr>
          </a:p>
          <a:p>
            <a:pPr algn="l"/>
            <a:endParaRPr lang="es-ES_tradnl">
              <a:solidFill>
                <a:srgbClr val="000099"/>
              </a:solidFill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120775" y="346075"/>
            <a:ext cx="53800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>
              <a:solidFill>
                <a:srgbClr val="CC3300"/>
              </a:solidFill>
              <a:latin typeface="AvantGarde Bk BT" pitchFamily="34" charset="0"/>
            </a:endParaRPr>
          </a:p>
          <a:p>
            <a:pPr algn="ctr"/>
            <a:r>
              <a:rPr lang="es-ES_tradnl">
                <a:solidFill>
                  <a:srgbClr val="CC3300"/>
                </a:solidFill>
                <a:latin typeface="AvantGarde Bk BT" pitchFamily="34" charset="0"/>
              </a:rPr>
              <a:t> </a:t>
            </a:r>
            <a:endParaRPr lang="es-ES_tradnl" b="1">
              <a:solidFill>
                <a:srgbClr val="CC00CC"/>
              </a:solidFill>
              <a:latin typeface="AvantGarde Bk BT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43000" y="4905375"/>
          <a:ext cx="4572000" cy="95655"/>
        </p:xfrm>
        <a:graphic>
          <a:graphicData uri="http://schemas.openxmlformats.org/drawingml/2006/table">
            <a:tbl>
              <a:tblPr/>
              <a:tblGrid>
                <a:gridCol w="2312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" dirty="0">
                          <a:latin typeface="Calibri"/>
                          <a:ea typeface="Times New Roman"/>
                          <a:cs typeface="Times New Roman"/>
                        </a:rPr>
                        <a:t>UNIVERSIDAD NACIONAL DE RIO CUARTO</a:t>
                      </a: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00063" y="-86991"/>
            <a:ext cx="6143625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1600" dirty="0">
                <a:solidFill>
                  <a:schemeClr val="bg2"/>
                </a:solidFill>
              </a:rPr>
              <a:t> </a:t>
            </a:r>
          </a:p>
          <a:p>
            <a:pPr algn="ctr"/>
            <a:r>
              <a:rPr lang="es-AR" sz="1600" dirty="0">
                <a:solidFill>
                  <a:schemeClr val="bg2"/>
                </a:solidFill>
              </a:rPr>
              <a:t>                 </a:t>
            </a:r>
          </a:p>
          <a:p>
            <a:pPr algn="ctr"/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	</a:t>
            </a:r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UNIVERSIDAD NACIONAL DE RÍO CUARTO</a:t>
            </a:r>
            <a:r>
              <a:rPr lang="es-AR" sz="1600" dirty="0">
                <a:solidFill>
                  <a:schemeClr val="bg2"/>
                </a:solidFill>
              </a:rPr>
              <a:t> </a:t>
            </a:r>
            <a:endParaRPr lang="es-AR" sz="1100" b="1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algn="ctr"/>
            <a:r>
              <a:rPr lang="es-AR" sz="1100" b="1" dirty="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Calibri" pitchFamily="34" charset="0"/>
              </a:rPr>
              <a:t>DIRECCION DE CONTRATACIONES</a:t>
            </a:r>
            <a:endParaRPr lang="es-ES_tradnl" sz="1100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80" name="13 CuadroTexto"/>
          <p:cNvSpPr txBox="1">
            <a:spLocks noChangeArrowheads="1"/>
          </p:cNvSpPr>
          <p:nvPr/>
        </p:nvSpPr>
        <p:spPr bwMode="auto">
          <a:xfrm>
            <a:off x="1000126" y="3095627"/>
            <a:ext cx="525303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600" b="1" dirty="0">
                <a:solidFill>
                  <a:schemeClr val="bg2"/>
                </a:solidFill>
              </a:rPr>
              <a:t>OBRA: </a:t>
            </a:r>
            <a:endParaRPr lang="es-ES_tradnl" sz="1600" b="1" dirty="0" smtClean="0">
              <a:solidFill>
                <a:schemeClr val="bg2"/>
              </a:solidFill>
            </a:endParaRPr>
          </a:p>
          <a:p>
            <a:pPr algn="ctr"/>
            <a:endParaRPr lang="es-ES_tradnl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 smtClean="0">
                <a:solidFill>
                  <a:schemeClr val="bg2"/>
                </a:solidFill>
              </a:rPr>
              <a:t> “</a:t>
            </a:r>
            <a:r>
              <a:rPr lang="es-AR" sz="2000" b="1" dirty="0" smtClean="0">
                <a:solidFill>
                  <a:schemeClr val="bg2"/>
                </a:solidFill>
              </a:rPr>
              <a:t>REFACCIÓN INGRESO NORTE DEPTO. ENFERMERÍA”</a:t>
            </a:r>
          </a:p>
          <a:p>
            <a:pPr algn="ctr"/>
            <a:r>
              <a:rPr lang="es-AR" sz="1600" b="1" dirty="0" smtClean="0">
                <a:solidFill>
                  <a:schemeClr val="bg2"/>
                </a:solidFill>
              </a:rPr>
              <a:t> </a:t>
            </a:r>
          </a:p>
          <a:p>
            <a:pPr algn="ctr"/>
            <a:endParaRPr lang="es-AR" b="1" dirty="0">
              <a:solidFill>
                <a:schemeClr val="bg2"/>
              </a:solidFill>
            </a:endParaRPr>
          </a:p>
        </p:txBody>
      </p:sp>
      <p:sp>
        <p:nvSpPr>
          <p:cNvPr id="3081" name="17 CuadroTexto"/>
          <p:cNvSpPr txBox="1">
            <a:spLocks noChangeArrowheads="1"/>
          </p:cNvSpPr>
          <p:nvPr/>
        </p:nvSpPr>
        <p:spPr bwMode="auto">
          <a:xfrm>
            <a:off x="1143000" y="3728864"/>
            <a:ext cx="51101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2000" b="1" dirty="0" smtClean="0">
              <a:solidFill>
                <a:schemeClr val="bg2"/>
              </a:solidFill>
            </a:endParaRPr>
          </a:p>
          <a:p>
            <a:pPr algn="ctr"/>
            <a:endParaRPr lang="es-AR" sz="2000" b="1" dirty="0" smtClean="0">
              <a:solidFill>
                <a:schemeClr val="bg2"/>
              </a:solidFill>
            </a:endParaRPr>
          </a:p>
          <a:p>
            <a:pPr algn="ctr"/>
            <a:endParaRPr lang="es-AR" sz="2000" b="1" dirty="0" smtClean="0">
              <a:solidFill>
                <a:schemeClr val="bg2"/>
              </a:solidFill>
            </a:endParaRPr>
          </a:p>
          <a:p>
            <a:pPr algn="ctr"/>
            <a:r>
              <a:rPr lang="es-AR" sz="2000" b="1">
                <a:solidFill>
                  <a:schemeClr val="bg2"/>
                </a:solidFill>
              </a:rPr>
              <a:t>C</a:t>
            </a:r>
            <a:r>
              <a:rPr lang="es-AR" sz="2000" b="1" smtClean="0">
                <a:solidFill>
                  <a:schemeClr val="bg2"/>
                </a:solidFill>
              </a:rPr>
              <a:t>ONTRATACIÓN </a:t>
            </a:r>
            <a:r>
              <a:rPr lang="es-AR" sz="2000" b="1" dirty="0" smtClean="0">
                <a:solidFill>
                  <a:schemeClr val="bg2"/>
                </a:solidFill>
              </a:rPr>
              <a:t>DIRECTA N</a:t>
            </a:r>
            <a:r>
              <a:rPr lang="es-AR" sz="2000" b="1" dirty="0">
                <a:solidFill>
                  <a:schemeClr val="bg2"/>
                </a:solidFill>
              </a:rPr>
              <a:t>° </a:t>
            </a:r>
            <a:r>
              <a:rPr lang="es-AR" sz="2000" b="1" dirty="0" smtClean="0">
                <a:solidFill>
                  <a:schemeClr val="bg2"/>
                </a:solidFill>
              </a:rPr>
              <a:t>22/2025</a:t>
            </a:r>
            <a:endParaRPr lang="es-AR" sz="2000" b="1" dirty="0">
              <a:solidFill>
                <a:schemeClr val="bg2"/>
              </a:solidFill>
            </a:endParaRPr>
          </a:p>
          <a:p>
            <a:pPr algn="ctr"/>
            <a:r>
              <a:rPr lang="es-AR" sz="2000" b="1" dirty="0">
                <a:solidFill>
                  <a:schemeClr val="bg2"/>
                </a:solidFill>
              </a:rPr>
              <a:t>EXPEDIENTE N° </a:t>
            </a:r>
            <a:r>
              <a:rPr lang="es-AR" sz="2000" b="1" dirty="0" smtClean="0">
                <a:solidFill>
                  <a:schemeClr val="bg2"/>
                </a:solidFill>
              </a:rPr>
              <a:t>147880</a:t>
            </a:r>
            <a:endParaRPr lang="es-AR" sz="2000" b="1" dirty="0">
              <a:solidFill>
                <a:schemeClr val="bg2"/>
              </a:solidFill>
            </a:endParaRPr>
          </a:p>
        </p:txBody>
      </p:sp>
      <p:sp>
        <p:nvSpPr>
          <p:cNvPr id="3082" name="18 CuadroTexto"/>
          <p:cNvSpPr txBox="1">
            <a:spLocks noChangeArrowheads="1"/>
          </p:cNvSpPr>
          <p:nvPr/>
        </p:nvSpPr>
        <p:spPr bwMode="auto">
          <a:xfrm>
            <a:off x="1120775" y="5230551"/>
            <a:ext cx="534496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AR" sz="2000" dirty="0" smtClean="0">
              <a:solidFill>
                <a:schemeClr val="bg2"/>
              </a:solidFill>
            </a:endParaRPr>
          </a:p>
          <a:p>
            <a:pPr algn="ctr"/>
            <a:endParaRPr lang="es-AR" sz="2000" dirty="0" smtClean="0">
              <a:solidFill>
                <a:schemeClr val="bg2"/>
              </a:solidFill>
            </a:endParaRPr>
          </a:p>
          <a:p>
            <a:pPr algn="ctr"/>
            <a:endParaRPr lang="es-AR" sz="2000" dirty="0">
              <a:solidFill>
                <a:schemeClr val="bg2"/>
              </a:solidFill>
            </a:endParaRPr>
          </a:p>
          <a:p>
            <a:pPr algn="ctr"/>
            <a:r>
              <a:rPr lang="es-AR" sz="2000" dirty="0" smtClean="0">
                <a:solidFill>
                  <a:schemeClr val="bg2"/>
                </a:solidFill>
              </a:rPr>
              <a:t>Apertura </a:t>
            </a:r>
            <a:r>
              <a:rPr lang="es-AR" sz="2000" dirty="0">
                <a:solidFill>
                  <a:schemeClr val="bg2"/>
                </a:solidFill>
              </a:rPr>
              <a:t>de las ofertas: </a:t>
            </a:r>
            <a:endParaRPr lang="es-AR" sz="2000" dirty="0" smtClean="0">
              <a:solidFill>
                <a:schemeClr val="bg2"/>
              </a:solidFill>
            </a:endParaRPr>
          </a:p>
          <a:p>
            <a:pPr algn="ctr"/>
            <a:endParaRPr lang="es-AR" sz="2000" dirty="0">
              <a:solidFill>
                <a:schemeClr val="bg2"/>
              </a:solidFill>
            </a:endParaRPr>
          </a:p>
          <a:p>
            <a:pPr algn="ctr"/>
            <a:r>
              <a:rPr lang="es-AR" sz="1800" b="1" dirty="0" smtClean="0">
                <a:solidFill>
                  <a:schemeClr val="bg2"/>
                </a:solidFill>
              </a:rPr>
              <a:t>JUEVES 22 DE MAYO DE 2025</a:t>
            </a:r>
            <a:endParaRPr lang="es-AR" sz="1800" b="1" dirty="0">
              <a:solidFill>
                <a:schemeClr val="bg2"/>
              </a:solidFill>
            </a:endParaRPr>
          </a:p>
          <a:p>
            <a:pPr algn="ctr"/>
            <a:r>
              <a:rPr lang="es-AR" sz="1800" b="1" dirty="0">
                <a:solidFill>
                  <a:schemeClr val="bg2"/>
                </a:solidFill>
              </a:rPr>
              <a:t>HORA: 11:00      </a:t>
            </a:r>
          </a:p>
        </p:txBody>
      </p:sp>
      <p:sp>
        <p:nvSpPr>
          <p:cNvPr id="3083" name="19 CuadroTexto"/>
          <p:cNvSpPr txBox="1">
            <a:spLocks noChangeArrowheads="1"/>
          </p:cNvSpPr>
          <p:nvPr/>
        </p:nvSpPr>
        <p:spPr bwMode="auto">
          <a:xfrm>
            <a:off x="1357313" y="7381875"/>
            <a:ext cx="4429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AR" sz="1800" b="1" dirty="0" smtClean="0">
              <a:solidFill>
                <a:schemeClr val="bg2"/>
              </a:solidFill>
            </a:endParaRPr>
          </a:p>
          <a:p>
            <a:pPr algn="ctr"/>
            <a:r>
              <a:rPr lang="es-AR" sz="1800" b="1" dirty="0" smtClean="0">
                <a:solidFill>
                  <a:schemeClr val="bg2"/>
                </a:solidFill>
              </a:rPr>
              <a:t>VALOR </a:t>
            </a:r>
            <a:r>
              <a:rPr lang="es-AR" sz="1800" b="1" dirty="0">
                <a:solidFill>
                  <a:schemeClr val="bg2"/>
                </a:solidFill>
              </a:rPr>
              <a:t>DEL PLIEGO:  SIN CARGO</a:t>
            </a:r>
          </a:p>
        </p:txBody>
      </p:sp>
      <p:sp>
        <p:nvSpPr>
          <p:cNvPr id="3084" name="20 CuadroTexto"/>
          <p:cNvSpPr txBox="1">
            <a:spLocks noChangeArrowheads="1"/>
          </p:cNvSpPr>
          <p:nvPr/>
        </p:nvSpPr>
        <p:spPr bwMode="auto">
          <a:xfrm>
            <a:off x="1120775" y="8193360"/>
            <a:ext cx="5429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800" b="1" dirty="0">
                <a:solidFill>
                  <a:schemeClr val="bg2"/>
                </a:solidFill>
              </a:rPr>
              <a:t>VISITA  A OBRA </a:t>
            </a:r>
            <a:r>
              <a:rPr lang="es-AR" sz="1800" b="1" dirty="0" smtClean="0">
                <a:solidFill>
                  <a:schemeClr val="bg2"/>
                </a:solidFill>
              </a:rPr>
              <a:t>DIA</a:t>
            </a:r>
          </a:p>
          <a:p>
            <a:pPr algn="ctr"/>
            <a:r>
              <a:rPr lang="es-AR" sz="1800" b="1" dirty="0" smtClean="0">
                <a:solidFill>
                  <a:schemeClr val="bg2"/>
                </a:solidFill>
              </a:rPr>
              <a:t>  </a:t>
            </a:r>
            <a:endParaRPr lang="es-AR" sz="1800" b="1" dirty="0">
              <a:solidFill>
                <a:schemeClr val="bg2"/>
              </a:solidFill>
            </a:endParaRPr>
          </a:p>
          <a:p>
            <a:pPr algn="ctr"/>
            <a:r>
              <a:rPr lang="es-AR" sz="1800" b="1" dirty="0" smtClean="0">
                <a:solidFill>
                  <a:schemeClr val="bg2"/>
                </a:solidFill>
              </a:rPr>
              <a:t>JUEVES 15 DE MAYO DE 2025</a:t>
            </a:r>
            <a:endParaRPr lang="es-AR" sz="1800" b="1" dirty="0">
              <a:solidFill>
                <a:schemeClr val="bg2"/>
              </a:solidFill>
            </a:endParaRPr>
          </a:p>
          <a:p>
            <a:pPr algn="ctr"/>
            <a:r>
              <a:rPr lang="es-AR" sz="1800" dirty="0">
                <a:solidFill>
                  <a:schemeClr val="bg2"/>
                </a:solidFill>
              </a:rPr>
              <a:t> </a:t>
            </a:r>
            <a:r>
              <a:rPr lang="es-AR" sz="1800" b="1" dirty="0">
                <a:solidFill>
                  <a:schemeClr val="bg2"/>
                </a:solidFill>
              </a:rPr>
              <a:t>HORA 10:00 - ÚNICO DÍA</a:t>
            </a:r>
            <a:endParaRPr lang="es-AR" sz="1800" b="1" dirty="0"/>
          </a:p>
        </p:txBody>
      </p:sp>
      <p:pic>
        <p:nvPicPr>
          <p:cNvPr id="308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960" y="112464"/>
            <a:ext cx="864096" cy="116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ta tensión">
  <a:themeElements>
    <a:clrScheme name="Alta tensión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Alta tensión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a tensió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presentaciones\Alta tensión.pot</Template>
  <TotalTime>2141</TotalTime>
  <Words>64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 Black</vt:lpstr>
      <vt:lpstr>Arial Narrow</vt:lpstr>
      <vt:lpstr>AvantGarde Bk BT</vt:lpstr>
      <vt:lpstr>Calibri</vt:lpstr>
      <vt:lpstr>Impact</vt:lpstr>
      <vt:lpstr>Monotype Sorts</vt:lpstr>
      <vt:lpstr>Times New Roman</vt:lpstr>
      <vt:lpstr>Alta tensión</vt:lpstr>
      <vt:lpstr>Presentación de PowerPoint</vt:lpstr>
    </vt:vector>
  </TitlesOfParts>
  <Company>U.N.R.C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ALBERTO</dc:creator>
  <cp:lastModifiedBy>paccardi</cp:lastModifiedBy>
  <cp:revision>70</cp:revision>
  <cp:lastPrinted>2025-04-28T13:54:21Z</cp:lastPrinted>
  <dcterms:created xsi:type="dcterms:W3CDTF">1997-11-27T16:30:56Z</dcterms:created>
  <dcterms:modified xsi:type="dcterms:W3CDTF">2025-04-28T13:55:43Z</dcterms:modified>
</cp:coreProperties>
</file>